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</p:sldMasterIdLst>
  <p:notesMasterIdLst>
    <p:notesMasterId r:id="rId11"/>
  </p:notesMasterIdLst>
  <p:sldIdLst>
    <p:sldId id="272" r:id="rId2"/>
    <p:sldId id="276" r:id="rId3"/>
    <p:sldId id="273" r:id="rId4"/>
    <p:sldId id="280" r:id="rId5"/>
    <p:sldId id="277" r:id="rId6"/>
    <p:sldId id="278" r:id="rId7"/>
    <p:sldId id="274" r:id="rId8"/>
    <p:sldId id="279" r:id="rId9"/>
    <p:sldId id="275" r:id="rId10"/>
  </p:sldIdLst>
  <p:sldSz cx="9144000" cy="5145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55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88CC27-E99F-4AFB-ACC0-894A6E5F315A}" v="20" dt="2021-04-06T17:36:56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59" autoAdjust="0"/>
    <p:restoredTop sz="96807" autoAdjust="0"/>
  </p:normalViewPr>
  <p:slideViewPr>
    <p:cSldViewPr snapToGrid="0">
      <p:cViewPr varScale="1">
        <p:scale>
          <a:sx n="218" d="100"/>
          <a:sy n="218" d="100"/>
        </p:scale>
        <p:origin x="648" y="120"/>
      </p:cViewPr>
      <p:guideLst>
        <p:guide orient="horz" pos="1620"/>
        <p:guide pos="55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" userId="17fc8078-5658-4f59-b41d-406d7d14a485" providerId="ADAL" clId="{9788CC27-E99F-4AFB-ACC0-894A6E5F315A}"/>
    <pc:docChg chg="undo custSel addSld delSld modSld sldOrd modMainMaster">
      <pc:chgData name="Philipp" userId="17fc8078-5658-4f59-b41d-406d7d14a485" providerId="ADAL" clId="{9788CC27-E99F-4AFB-ACC0-894A6E5F315A}" dt="2021-04-07T15:20:33.994" v="1843" actId="20577"/>
      <pc:docMkLst>
        <pc:docMk/>
      </pc:docMkLst>
      <pc:sldChg chg="modSp del mod">
        <pc:chgData name="Philipp" userId="17fc8078-5658-4f59-b41d-406d7d14a485" providerId="ADAL" clId="{9788CC27-E99F-4AFB-ACC0-894A6E5F315A}" dt="2021-04-02T14:22:29.676" v="504" actId="2696"/>
        <pc:sldMkLst>
          <pc:docMk/>
          <pc:sldMk cId="661272500" sldId="262"/>
        </pc:sldMkLst>
        <pc:spChg chg="mod">
          <ac:chgData name="Philipp" userId="17fc8078-5658-4f59-b41d-406d7d14a485" providerId="ADAL" clId="{9788CC27-E99F-4AFB-ACC0-894A6E5F315A}" dt="2021-04-02T14:14:45.671" v="115" actId="20577"/>
          <ac:spMkLst>
            <pc:docMk/>
            <pc:sldMk cId="661272500" sldId="262"/>
            <ac:spMk id="6" creationId="{00000000-0000-0000-0000-000000000000}"/>
          </ac:spMkLst>
        </pc:spChg>
        <pc:spChg chg="mod">
          <ac:chgData name="Philipp" userId="17fc8078-5658-4f59-b41d-406d7d14a485" providerId="ADAL" clId="{9788CC27-E99F-4AFB-ACC0-894A6E5F315A}" dt="2021-04-02T14:16:18.478" v="176"/>
          <ac:spMkLst>
            <pc:docMk/>
            <pc:sldMk cId="661272500" sldId="262"/>
            <ac:spMk id="7" creationId="{00000000-0000-0000-0000-000000000000}"/>
          </ac:spMkLst>
        </pc:spChg>
      </pc:sldChg>
      <pc:sldChg chg="del">
        <pc:chgData name="Philipp" userId="17fc8078-5658-4f59-b41d-406d7d14a485" providerId="ADAL" clId="{9788CC27-E99F-4AFB-ACC0-894A6E5F315A}" dt="2021-04-02T14:14:37.762" v="106" actId="2696"/>
        <pc:sldMkLst>
          <pc:docMk/>
          <pc:sldMk cId="1630946909" sldId="263"/>
        </pc:sldMkLst>
      </pc:sldChg>
      <pc:sldChg chg="del">
        <pc:chgData name="Philipp" userId="17fc8078-5658-4f59-b41d-406d7d14a485" providerId="ADAL" clId="{9788CC27-E99F-4AFB-ACC0-894A6E5F315A}" dt="2021-04-02T14:14:37.762" v="106" actId="2696"/>
        <pc:sldMkLst>
          <pc:docMk/>
          <pc:sldMk cId="1560463198" sldId="269"/>
        </pc:sldMkLst>
      </pc:sldChg>
      <pc:sldChg chg="del">
        <pc:chgData name="Philipp" userId="17fc8078-5658-4f59-b41d-406d7d14a485" providerId="ADAL" clId="{9788CC27-E99F-4AFB-ACC0-894A6E5F315A}" dt="2021-04-02T14:14:37.762" v="106" actId="2696"/>
        <pc:sldMkLst>
          <pc:docMk/>
          <pc:sldMk cId="2465191812" sldId="270"/>
        </pc:sldMkLst>
      </pc:sldChg>
      <pc:sldChg chg="del">
        <pc:chgData name="Philipp" userId="17fc8078-5658-4f59-b41d-406d7d14a485" providerId="ADAL" clId="{9788CC27-E99F-4AFB-ACC0-894A6E5F315A}" dt="2021-04-02T14:14:37.762" v="106" actId="2696"/>
        <pc:sldMkLst>
          <pc:docMk/>
          <pc:sldMk cId="3318323978" sldId="271"/>
        </pc:sldMkLst>
      </pc:sldChg>
      <pc:sldChg chg="addSp modSp mod">
        <pc:chgData name="Philipp" userId="17fc8078-5658-4f59-b41d-406d7d14a485" providerId="ADAL" clId="{9788CC27-E99F-4AFB-ACC0-894A6E5F315A}" dt="2021-04-02T14:14:04.544" v="105" actId="20577"/>
        <pc:sldMkLst>
          <pc:docMk/>
          <pc:sldMk cId="1225001703" sldId="272"/>
        </pc:sldMkLst>
        <pc:spChg chg="mod">
          <ac:chgData name="Philipp" userId="17fc8078-5658-4f59-b41d-406d7d14a485" providerId="ADAL" clId="{9788CC27-E99F-4AFB-ACC0-894A6E5F315A}" dt="2021-04-02T14:13:32.574" v="73" actId="20577"/>
          <ac:spMkLst>
            <pc:docMk/>
            <pc:sldMk cId="1225001703" sldId="272"/>
            <ac:spMk id="3" creationId="{00000000-0000-0000-0000-000000000000}"/>
          </ac:spMkLst>
        </pc:spChg>
        <pc:spChg chg="mod">
          <ac:chgData name="Philipp" userId="17fc8078-5658-4f59-b41d-406d7d14a485" providerId="ADAL" clId="{9788CC27-E99F-4AFB-ACC0-894A6E5F315A}" dt="2021-04-02T14:14:04.544" v="105" actId="20577"/>
          <ac:spMkLst>
            <pc:docMk/>
            <pc:sldMk cId="1225001703" sldId="272"/>
            <ac:spMk id="4" creationId="{00000000-0000-0000-0000-000000000000}"/>
          </ac:spMkLst>
        </pc:spChg>
        <pc:picChg chg="add mod">
          <ac:chgData name="Philipp" userId="17fc8078-5658-4f59-b41d-406d7d14a485" providerId="ADAL" clId="{9788CC27-E99F-4AFB-ACC0-894A6E5F315A}" dt="2021-04-02T14:08:20.766" v="9" actId="14100"/>
          <ac:picMkLst>
            <pc:docMk/>
            <pc:sldMk cId="1225001703" sldId="272"/>
            <ac:picMk id="6" creationId="{0CB66B6E-BA6D-4298-ACB8-6E3F3618BD13}"/>
          </ac:picMkLst>
        </pc:picChg>
        <pc:picChg chg="add mod">
          <ac:chgData name="Philipp" userId="17fc8078-5658-4f59-b41d-406d7d14a485" providerId="ADAL" clId="{9788CC27-E99F-4AFB-ACC0-894A6E5F315A}" dt="2021-04-02T14:08:18.288" v="8" actId="14100"/>
          <ac:picMkLst>
            <pc:docMk/>
            <pc:sldMk cId="1225001703" sldId="272"/>
            <ac:picMk id="8" creationId="{D5003AE7-8B31-4BB0-922D-60824AF85CF4}"/>
          </ac:picMkLst>
        </pc:picChg>
      </pc:sldChg>
      <pc:sldChg chg="addSp delSp modSp new mod">
        <pc:chgData name="Philipp" userId="17fc8078-5658-4f59-b41d-406d7d14a485" providerId="ADAL" clId="{9788CC27-E99F-4AFB-ACC0-894A6E5F315A}" dt="2021-04-06T17:32:33.639" v="1740" actId="1076"/>
        <pc:sldMkLst>
          <pc:docMk/>
          <pc:sldMk cId="2277915133" sldId="273"/>
        </pc:sldMkLst>
        <pc:spChg chg="mod">
          <ac:chgData name="Philipp" userId="17fc8078-5658-4f59-b41d-406d7d14a485" providerId="ADAL" clId="{9788CC27-E99F-4AFB-ACC0-894A6E5F315A}" dt="2021-04-06T17:32:27.619" v="1739" actId="20577"/>
          <ac:spMkLst>
            <pc:docMk/>
            <pc:sldMk cId="2277915133" sldId="273"/>
            <ac:spMk id="2" creationId="{0BE71CD7-0D29-4089-9434-73F18B6ADCB0}"/>
          </ac:spMkLst>
        </pc:spChg>
        <pc:spChg chg="mod">
          <ac:chgData name="Philipp" userId="17fc8078-5658-4f59-b41d-406d7d14a485" providerId="ADAL" clId="{9788CC27-E99F-4AFB-ACC0-894A6E5F315A}" dt="2021-04-02T14:14:55.730" v="130" actId="20577"/>
          <ac:spMkLst>
            <pc:docMk/>
            <pc:sldMk cId="2277915133" sldId="273"/>
            <ac:spMk id="5" creationId="{ED45D239-A2E9-44A5-9FC9-4A554EC95290}"/>
          </ac:spMkLst>
        </pc:spChg>
        <pc:spChg chg="add mod">
          <ac:chgData name="Philipp" userId="17fc8078-5658-4f59-b41d-406d7d14a485" providerId="ADAL" clId="{9788CC27-E99F-4AFB-ACC0-894A6E5F315A}" dt="2021-04-06T17:30:39.554" v="1644" actId="13822"/>
          <ac:spMkLst>
            <pc:docMk/>
            <pc:sldMk cId="2277915133" sldId="273"/>
            <ac:spMk id="13" creationId="{C5414E17-9543-44D3-817D-1295A4DDDAFD}"/>
          </ac:spMkLst>
        </pc:spChg>
        <pc:graphicFrameChg chg="add del mod">
          <ac:chgData name="Philipp" userId="17fc8078-5658-4f59-b41d-406d7d14a485" providerId="ADAL" clId="{9788CC27-E99F-4AFB-ACC0-894A6E5F315A}" dt="2021-04-06T17:10:22.302" v="1514" actId="478"/>
          <ac:graphicFrameMkLst>
            <pc:docMk/>
            <pc:sldMk cId="2277915133" sldId="273"/>
            <ac:graphicFrameMk id="6" creationId="{B160FF82-5AC5-4771-937A-C113B4D7BF97}"/>
          </ac:graphicFrameMkLst>
        </pc:graphicFrameChg>
        <pc:picChg chg="add del mod">
          <ac:chgData name="Philipp" userId="17fc8078-5658-4f59-b41d-406d7d14a485" providerId="ADAL" clId="{9788CC27-E99F-4AFB-ACC0-894A6E5F315A}" dt="2021-04-06T17:13:46.708" v="1518" actId="478"/>
          <ac:picMkLst>
            <pc:docMk/>
            <pc:sldMk cId="2277915133" sldId="273"/>
            <ac:picMk id="8" creationId="{BB26F314-8187-43E8-905A-67A6DDC9AEEC}"/>
          </ac:picMkLst>
        </pc:picChg>
        <pc:picChg chg="add del mod">
          <ac:chgData name="Philipp" userId="17fc8078-5658-4f59-b41d-406d7d14a485" providerId="ADAL" clId="{9788CC27-E99F-4AFB-ACC0-894A6E5F315A}" dt="2021-04-06T17:16:19.513" v="1544" actId="22"/>
          <ac:picMkLst>
            <pc:docMk/>
            <pc:sldMk cId="2277915133" sldId="273"/>
            <ac:picMk id="10" creationId="{5AD6F525-91C6-40EF-AEE5-78EE5657CCD1}"/>
          </ac:picMkLst>
        </pc:picChg>
        <pc:picChg chg="add mod">
          <ac:chgData name="Philipp" userId="17fc8078-5658-4f59-b41d-406d7d14a485" providerId="ADAL" clId="{9788CC27-E99F-4AFB-ACC0-894A6E5F315A}" dt="2021-04-06T17:29:14.838" v="1614" actId="1076"/>
          <ac:picMkLst>
            <pc:docMk/>
            <pc:sldMk cId="2277915133" sldId="273"/>
            <ac:picMk id="12" creationId="{212A1609-A37A-439B-BF08-E6A7B338920D}"/>
          </ac:picMkLst>
        </pc:picChg>
        <pc:cxnChg chg="add mod">
          <ac:chgData name="Philipp" userId="17fc8078-5658-4f59-b41d-406d7d14a485" providerId="ADAL" clId="{9788CC27-E99F-4AFB-ACC0-894A6E5F315A}" dt="2021-04-06T17:32:33.639" v="1740" actId="1076"/>
          <ac:cxnSpMkLst>
            <pc:docMk/>
            <pc:sldMk cId="2277915133" sldId="273"/>
            <ac:cxnSpMk id="15" creationId="{AB65F97A-5259-4B30-953B-D890318B7EE3}"/>
          </ac:cxnSpMkLst>
        </pc:cxnChg>
      </pc:sldChg>
      <pc:sldChg chg="addSp delSp modSp new mod modAnim">
        <pc:chgData name="Philipp" userId="17fc8078-5658-4f59-b41d-406d7d14a485" providerId="ADAL" clId="{9788CC27-E99F-4AFB-ACC0-894A6E5F315A}" dt="2021-04-06T17:34:41.035" v="1792" actId="1076"/>
        <pc:sldMkLst>
          <pc:docMk/>
          <pc:sldMk cId="2998959712" sldId="274"/>
        </pc:sldMkLst>
        <pc:spChg chg="del">
          <ac:chgData name="Philipp" userId="17fc8078-5658-4f59-b41d-406d7d14a485" providerId="ADAL" clId="{9788CC27-E99F-4AFB-ACC0-894A6E5F315A}" dt="2021-04-02T14:26:20.456" v="505"/>
          <ac:spMkLst>
            <pc:docMk/>
            <pc:sldMk cId="2998959712" sldId="274"/>
            <ac:spMk id="2" creationId="{30D3B529-4666-4D7D-82ED-3BBBFB5EAA32}"/>
          </ac:spMkLst>
        </pc:spChg>
        <pc:spChg chg="add del mod">
          <ac:chgData name="Philipp" userId="17fc8078-5658-4f59-b41d-406d7d14a485" providerId="ADAL" clId="{9788CC27-E99F-4AFB-ACC0-894A6E5F315A}" dt="2021-04-06T17:33:15.277" v="1743"/>
          <ac:spMkLst>
            <pc:docMk/>
            <pc:sldMk cId="2998959712" sldId="274"/>
            <ac:spMk id="2" creationId="{DA22CA28-64EA-4218-BB25-534BFBF66005}"/>
          </ac:spMkLst>
        </pc:spChg>
        <pc:spChg chg="mod">
          <ac:chgData name="Philipp" userId="17fc8078-5658-4f59-b41d-406d7d14a485" providerId="ADAL" clId="{9788CC27-E99F-4AFB-ACC0-894A6E5F315A}" dt="2021-04-02T14:15:01.875" v="141" actId="20577"/>
          <ac:spMkLst>
            <pc:docMk/>
            <pc:sldMk cId="2998959712" sldId="274"/>
            <ac:spMk id="5" creationId="{C8A61C05-8CC2-4626-A8C8-A2608EC5561C}"/>
          </ac:spMkLst>
        </pc:spChg>
        <pc:spChg chg="add mod">
          <ac:chgData name="Philipp" userId="17fc8078-5658-4f59-b41d-406d7d14a485" providerId="ADAL" clId="{9788CC27-E99F-4AFB-ACC0-894A6E5F315A}" dt="2021-04-06T17:34:41.035" v="1792" actId="1076"/>
          <ac:spMkLst>
            <pc:docMk/>
            <pc:sldMk cId="2998959712" sldId="274"/>
            <ac:spMk id="7" creationId="{7B6F7A21-419F-4DCC-A75D-A8C0605EFC2A}"/>
          </ac:spMkLst>
        </pc:spChg>
        <pc:spChg chg="add mod">
          <ac:chgData name="Philipp" userId="17fc8078-5658-4f59-b41d-406d7d14a485" providerId="ADAL" clId="{9788CC27-E99F-4AFB-ACC0-894A6E5F315A}" dt="2021-04-06T17:33:56.746" v="1758" actId="1076"/>
          <ac:spMkLst>
            <pc:docMk/>
            <pc:sldMk cId="2998959712" sldId="274"/>
            <ac:spMk id="8" creationId="{AF50C339-71DC-4D13-8D39-E66B50587994}"/>
          </ac:spMkLst>
        </pc:spChg>
        <pc:spChg chg="add mod">
          <ac:chgData name="Philipp" userId="17fc8078-5658-4f59-b41d-406d7d14a485" providerId="ADAL" clId="{9788CC27-E99F-4AFB-ACC0-894A6E5F315A}" dt="2021-04-06T17:34:34.997" v="1791" actId="20577"/>
          <ac:spMkLst>
            <pc:docMk/>
            <pc:sldMk cId="2998959712" sldId="274"/>
            <ac:spMk id="9" creationId="{5B721BF5-17D2-4F19-8FCD-6024B5CBBDC8}"/>
          </ac:spMkLst>
        </pc:spChg>
        <pc:picChg chg="add mod">
          <ac:chgData name="Philipp" userId="17fc8078-5658-4f59-b41d-406d7d14a485" providerId="ADAL" clId="{9788CC27-E99F-4AFB-ACC0-894A6E5F315A}" dt="2021-04-02T14:26:45.995" v="508" actId="1076"/>
          <ac:picMkLst>
            <pc:docMk/>
            <pc:sldMk cId="2998959712" sldId="274"/>
            <ac:picMk id="6" creationId="{A655A217-9512-4E11-86E1-B8EA96D6DC78}"/>
          </ac:picMkLst>
        </pc:picChg>
      </pc:sldChg>
      <pc:sldChg chg="modSp new mod">
        <pc:chgData name="Philipp" userId="17fc8078-5658-4f59-b41d-406d7d14a485" providerId="ADAL" clId="{9788CC27-E99F-4AFB-ACC0-894A6E5F315A}" dt="2021-04-06T17:28:51.076" v="1613" actId="3626"/>
        <pc:sldMkLst>
          <pc:docMk/>
          <pc:sldMk cId="1924304125" sldId="275"/>
        </pc:sldMkLst>
        <pc:spChg chg="mod">
          <ac:chgData name="Philipp" userId="17fc8078-5658-4f59-b41d-406d7d14a485" providerId="ADAL" clId="{9788CC27-E99F-4AFB-ACC0-894A6E5F315A}" dt="2021-04-06T17:28:51.076" v="1613" actId="3626"/>
          <ac:spMkLst>
            <pc:docMk/>
            <pc:sldMk cId="1924304125" sldId="275"/>
            <ac:spMk id="2" creationId="{530C18E8-EF53-4721-90F1-74C17BC13161}"/>
          </ac:spMkLst>
        </pc:spChg>
        <pc:spChg chg="mod">
          <ac:chgData name="Philipp" userId="17fc8078-5658-4f59-b41d-406d7d14a485" providerId="ADAL" clId="{9788CC27-E99F-4AFB-ACC0-894A6E5F315A}" dt="2021-04-02T14:16:16.286" v="175" actId="20577"/>
          <ac:spMkLst>
            <pc:docMk/>
            <pc:sldMk cId="1924304125" sldId="275"/>
            <ac:spMk id="5" creationId="{74D85032-320D-4293-B855-E2483E563C78}"/>
          </ac:spMkLst>
        </pc:spChg>
      </pc:sldChg>
      <pc:sldChg chg="addSp modSp new mod ord">
        <pc:chgData name="Philipp" userId="17fc8078-5658-4f59-b41d-406d7d14a485" providerId="ADAL" clId="{9788CC27-E99F-4AFB-ACC0-894A6E5F315A}" dt="2021-04-02T14:22:24.549" v="503" actId="20577"/>
        <pc:sldMkLst>
          <pc:docMk/>
          <pc:sldMk cId="3237004044" sldId="276"/>
        </pc:sldMkLst>
        <pc:spChg chg="mod">
          <ac:chgData name="Philipp" userId="17fc8078-5658-4f59-b41d-406d7d14a485" providerId="ADAL" clId="{9788CC27-E99F-4AFB-ACC0-894A6E5F315A}" dt="2021-04-02T14:22:24.549" v="503" actId="20577"/>
          <ac:spMkLst>
            <pc:docMk/>
            <pc:sldMk cId="3237004044" sldId="276"/>
            <ac:spMk id="2" creationId="{A3CBF843-3E66-40BC-AF94-C6D0E3E504D7}"/>
          </ac:spMkLst>
        </pc:spChg>
        <pc:spChg chg="mod">
          <ac:chgData name="Philipp" userId="17fc8078-5658-4f59-b41d-406d7d14a485" providerId="ADAL" clId="{9788CC27-E99F-4AFB-ACC0-894A6E5F315A}" dt="2021-04-02T14:16:29.965" v="188" actId="20577"/>
          <ac:spMkLst>
            <pc:docMk/>
            <pc:sldMk cId="3237004044" sldId="276"/>
            <ac:spMk id="5" creationId="{1AA7DD92-FBC4-4D3E-B0F8-65B6F1F273E9}"/>
          </ac:spMkLst>
        </pc:spChg>
        <pc:picChg chg="add mod">
          <ac:chgData name="Philipp" userId="17fc8078-5658-4f59-b41d-406d7d14a485" providerId="ADAL" clId="{9788CC27-E99F-4AFB-ACC0-894A6E5F315A}" dt="2021-04-02T14:17:08.648" v="211" actId="1076"/>
          <ac:picMkLst>
            <pc:docMk/>
            <pc:sldMk cId="3237004044" sldId="276"/>
            <ac:picMk id="7" creationId="{42CA5054-7708-4030-91B7-3322DF666EED}"/>
          </ac:picMkLst>
        </pc:picChg>
      </pc:sldChg>
      <pc:sldChg chg="addSp delSp modSp new mod">
        <pc:chgData name="Philipp" userId="17fc8078-5658-4f59-b41d-406d7d14a485" providerId="ADAL" clId="{9788CC27-E99F-4AFB-ACC0-894A6E5F315A}" dt="2021-04-02T14:46:44.110" v="1140" actId="1076"/>
        <pc:sldMkLst>
          <pc:docMk/>
          <pc:sldMk cId="3384469361" sldId="277"/>
        </pc:sldMkLst>
        <pc:spChg chg="del">
          <ac:chgData name="Philipp" userId="17fc8078-5658-4f59-b41d-406d7d14a485" providerId="ADAL" clId="{9788CC27-E99F-4AFB-ACC0-894A6E5F315A}" dt="2021-04-02T14:46:38.072" v="1139" actId="22"/>
          <ac:spMkLst>
            <pc:docMk/>
            <pc:sldMk cId="3384469361" sldId="277"/>
            <ac:spMk id="2" creationId="{063415F0-8F78-4CF6-9E23-9FF49563F5F8}"/>
          </ac:spMkLst>
        </pc:spChg>
        <pc:spChg chg="mod">
          <ac:chgData name="Philipp" userId="17fc8078-5658-4f59-b41d-406d7d14a485" providerId="ADAL" clId="{9788CC27-E99F-4AFB-ACC0-894A6E5F315A}" dt="2021-04-02T14:45:20.770" v="1138" actId="20577"/>
          <ac:spMkLst>
            <pc:docMk/>
            <pc:sldMk cId="3384469361" sldId="277"/>
            <ac:spMk id="5" creationId="{2B24E2D0-70EE-441F-996A-1A1AE1235154}"/>
          </ac:spMkLst>
        </pc:spChg>
        <pc:picChg chg="add mod ord">
          <ac:chgData name="Philipp" userId="17fc8078-5658-4f59-b41d-406d7d14a485" providerId="ADAL" clId="{9788CC27-E99F-4AFB-ACC0-894A6E5F315A}" dt="2021-04-02T14:46:44.110" v="1140" actId="1076"/>
          <ac:picMkLst>
            <pc:docMk/>
            <pc:sldMk cId="3384469361" sldId="277"/>
            <ac:picMk id="7" creationId="{3ABBFFD4-4D47-4DC7-BA3E-A80F779F4B84}"/>
          </ac:picMkLst>
        </pc:picChg>
      </pc:sldChg>
      <pc:sldChg chg="addSp delSp modSp new mod">
        <pc:chgData name="Philipp" userId="17fc8078-5658-4f59-b41d-406d7d14a485" providerId="ADAL" clId="{9788CC27-E99F-4AFB-ACC0-894A6E5F315A}" dt="2021-04-02T14:54:18.741" v="1497" actId="20577"/>
        <pc:sldMkLst>
          <pc:docMk/>
          <pc:sldMk cId="1526917648" sldId="278"/>
        </pc:sldMkLst>
        <pc:spChg chg="add del mod">
          <ac:chgData name="Philipp" userId="17fc8078-5658-4f59-b41d-406d7d14a485" providerId="ADAL" clId="{9788CC27-E99F-4AFB-ACC0-894A6E5F315A}" dt="2021-04-02T14:54:18.741" v="1497" actId="20577"/>
          <ac:spMkLst>
            <pc:docMk/>
            <pc:sldMk cId="1526917648" sldId="278"/>
            <ac:spMk id="2" creationId="{0D0C3BDE-6B66-4498-B6B4-B9416033EF4A}"/>
          </ac:spMkLst>
        </pc:spChg>
        <pc:spChg chg="mod">
          <ac:chgData name="Philipp" userId="17fc8078-5658-4f59-b41d-406d7d14a485" providerId="ADAL" clId="{9788CC27-E99F-4AFB-ACC0-894A6E5F315A}" dt="2021-04-02T14:49:10.799" v="1181" actId="20577"/>
          <ac:spMkLst>
            <pc:docMk/>
            <pc:sldMk cId="1526917648" sldId="278"/>
            <ac:spMk id="5" creationId="{7C902057-AF38-4F11-AF52-6D56A6E063F7}"/>
          </ac:spMkLst>
        </pc:spChg>
        <pc:picChg chg="add del mod ord">
          <ac:chgData name="Philipp" userId="17fc8078-5658-4f59-b41d-406d7d14a485" providerId="ADAL" clId="{9788CC27-E99F-4AFB-ACC0-894A6E5F315A}" dt="2021-04-02T14:50:32.273" v="1185" actId="22"/>
          <ac:picMkLst>
            <pc:docMk/>
            <pc:sldMk cId="1526917648" sldId="278"/>
            <ac:picMk id="7" creationId="{80FDF5C5-FF09-46CB-B70B-584A6C5F9616}"/>
          </ac:picMkLst>
        </pc:picChg>
        <pc:picChg chg="add mod">
          <ac:chgData name="Philipp" userId="17fc8078-5658-4f59-b41d-406d7d14a485" providerId="ADAL" clId="{9788CC27-E99F-4AFB-ACC0-894A6E5F315A}" dt="2021-04-02T14:52:36.301" v="1389" actId="1076"/>
          <ac:picMkLst>
            <pc:docMk/>
            <pc:sldMk cId="1526917648" sldId="278"/>
            <ac:picMk id="9" creationId="{6F109303-145B-47C7-9F5D-76A1C6F2FE6E}"/>
          </ac:picMkLst>
        </pc:picChg>
        <pc:picChg chg="add mod">
          <ac:chgData name="Philipp" userId="17fc8078-5658-4f59-b41d-406d7d14a485" providerId="ADAL" clId="{9788CC27-E99F-4AFB-ACC0-894A6E5F315A}" dt="2021-04-02T14:53:43.370" v="1431" actId="1076"/>
          <ac:picMkLst>
            <pc:docMk/>
            <pc:sldMk cId="1526917648" sldId="278"/>
            <ac:picMk id="11" creationId="{41994581-C4A4-4B6F-8C6A-FF4B756A6622}"/>
          </ac:picMkLst>
        </pc:picChg>
      </pc:sldChg>
      <pc:sldChg chg="addSp delSp modSp new mod">
        <pc:chgData name="Philipp" userId="17fc8078-5658-4f59-b41d-406d7d14a485" providerId="ADAL" clId="{9788CC27-E99F-4AFB-ACC0-894A6E5F315A}" dt="2021-04-06T17:35:41.630" v="1832" actId="20577"/>
        <pc:sldMkLst>
          <pc:docMk/>
          <pc:sldMk cId="770888697" sldId="279"/>
        </pc:sldMkLst>
        <pc:spChg chg="del">
          <ac:chgData name="Philipp" userId="17fc8078-5658-4f59-b41d-406d7d14a485" providerId="ADAL" clId="{9788CC27-E99F-4AFB-ACC0-894A6E5F315A}" dt="2021-04-02T14:55:09" v="1499"/>
          <ac:spMkLst>
            <pc:docMk/>
            <pc:sldMk cId="770888697" sldId="279"/>
            <ac:spMk id="2" creationId="{710C957F-9A84-4BAD-8425-D786773D6018}"/>
          </ac:spMkLst>
        </pc:spChg>
        <pc:spChg chg="mod">
          <ac:chgData name="Philipp" userId="17fc8078-5658-4f59-b41d-406d7d14a485" providerId="ADAL" clId="{9788CC27-E99F-4AFB-ACC0-894A6E5F315A}" dt="2021-04-02T14:55:13.642" v="1511" actId="20577"/>
          <ac:spMkLst>
            <pc:docMk/>
            <pc:sldMk cId="770888697" sldId="279"/>
            <ac:spMk id="5" creationId="{356BA33E-B78C-41FF-B849-707F61FF4AA3}"/>
          </ac:spMkLst>
        </pc:spChg>
        <pc:spChg chg="add mod">
          <ac:chgData name="Philipp" userId="17fc8078-5658-4f59-b41d-406d7d14a485" providerId="ADAL" clId="{9788CC27-E99F-4AFB-ACC0-894A6E5F315A}" dt="2021-04-06T17:35:41.630" v="1832" actId="20577"/>
          <ac:spMkLst>
            <pc:docMk/>
            <pc:sldMk cId="770888697" sldId="279"/>
            <ac:spMk id="9" creationId="{CBBA3F5E-912E-45F2-AAAC-548A3FFE344F}"/>
          </ac:spMkLst>
        </pc:spChg>
        <pc:picChg chg="add mod">
          <ac:chgData name="Philipp" userId="17fc8078-5658-4f59-b41d-406d7d14a485" providerId="ADAL" clId="{9788CC27-E99F-4AFB-ACC0-894A6E5F315A}" dt="2021-04-02T14:58:09.541" v="1512" actId="14100"/>
          <ac:picMkLst>
            <pc:docMk/>
            <pc:sldMk cId="770888697" sldId="279"/>
            <ac:picMk id="7" creationId="{5627E1FC-58FC-474C-BA73-1C7381498996}"/>
          </ac:picMkLst>
        </pc:picChg>
        <pc:cxnChg chg="add mod">
          <ac:chgData name="Philipp" userId="17fc8078-5658-4f59-b41d-406d7d14a485" providerId="ADAL" clId="{9788CC27-E99F-4AFB-ACC0-894A6E5F315A}" dt="2021-04-06T17:35:09.335" v="1795" actId="208"/>
          <ac:cxnSpMkLst>
            <pc:docMk/>
            <pc:sldMk cId="770888697" sldId="279"/>
            <ac:cxnSpMk id="6" creationId="{9543978F-0EEB-4201-A41E-501FA889A66A}"/>
          </ac:cxnSpMkLst>
        </pc:cxnChg>
        <pc:cxnChg chg="add mod">
          <ac:chgData name="Philipp" userId="17fc8078-5658-4f59-b41d-406d7d14a485" providerId="ADAL" clId="{9788CC27-E99F-4AFB-ACC0-894A6E5F315A}" dt="2021-04-06T17:35:20.885" v="1798" actId="208"/>
          <ac:cxnSpMkLst>
            <pc:docMk/>
            <pc:sldMk cId="770888697" sldId="279"/>
            <ac:cxnSpMk id="8" creationId="{67BFE050-0354-434C-8310-7FC5C65F35CF}"/>
          </ac:cxnSpMkLst>
        </pc:cxnChg>
      </pc:sldChg>
      <pc:sldChg chg="addSp delSp modSp new mod delAnim modAnim">
        <pc:chgData name="Philipp" userId="17fc8078-5658-4f59-b41d-406d7d14a485" providerId="ADAL" clId="{9788CC27-E99F-4AFB-ACC0-894A6E5F315A}" dt="2021-04-07T15:20:33.994" v="1843" actId="20577"/>
        <pc:sldMkLst>
          <pc:docMk/>
          <pc:sldMk cId="2461766862" sldId="280"/>
        </pc:sldMkLst>
        <pc:spChg chg="del">
          <ac:chgData name="Philipp" userId="17fc8078-5658-4f59-b41d-406d7d14a485" providerId="ADAL" clId="{9788CC27-E99F-4AFB-ACC0-894A6E5F315A}" dt="2021-04-06T17:23:41.084" v="1594"/>
          <ac:spMkLst>
            <pc:docMk/>
            <pc:sldMk cId="2461766862" sldId="280"/>
            <ac:spMk id="2" creationId="{4C6E18B9-38EC-42A9-93E3-C362EF1956D1}"/>
          </ac:spMkLst>
        </pc:spChg>
        <pc:spChg chg="mod">
          <ac:chgData name="Philipp" userId="17fc8078-5658-4f59-b41d-406d7d14a485" providerId="ADAL" clId="{9788CC27-E99F-4AFB-ACC0-894A6E5F315A}" dt="2021-04-07T15:20:33.994" v="1843" actId="20577"/>
          <ac:spMkLst>
            <pc:docMk/>
            <pc:sldMk cId="2461766862" sldId="280"/>
            <ac:spMk id="5" creationId="{8E1E5018-41FC-4EA1-9C7B-1FC02BB7A678}"/>
          </ac:spMkLst>
        </pc:spChg>
        <pc:spChg chg="add del mod">
          <ac:chgData name="Philipp" userId="17fc8078-5658-4f59-b41d-406d7d14a485" providerId="ADAL" clId="{9788CC27-E99F-4AFB-ACC0-894A6E5F315A}" dt="2021-04-06T17:26:15.171" v="1596"/>
          <ac:spMkLst>
            <pc:docMk/>
            <pc:sldMk cId="2461766862" sldId="280"/>
            <ac:spMk id="8" creationId="{7C937EEC-5917-467B-91F2-DF9347E27B9B}"/>
          </ac:spMkLst>
        </pc:spChg>
        <pc:picChg chg="add del mod">
          <ac:chgData name="Philipp" userId="17fc8078-5658-4f59-b41d-406d7d14a485" providerId="ADAL" clId="{9788CC27-E99F-4AFB-ACC0-894A6E5F315A}" dt="2021-04-06T17:23:44.288" v="1595" actId="478"/>
          <ac:picMkLst>
            <pc:docMk/>
            <pc:sldMk cId="2461766862" sldId="280"/>
            <ac:picMk id="6" creationId="{E52AB4D7-D534-4963-B218-FE4D962DAA46}"/>
          </ac:picMkLst>
        </pc:picChg>
        <pc:picChg chg="add mod">
          <ac:chgData name="Philipp" userId="17fc8078-5658-4f59-b41d-406d7d14a485" providerId="ADAL" clId="{9788CC27-E99F-4AFB-ACC0-894A6E5F315A}" dt="2021-04-06T17:26:15.171" v="1596"/>
          <ac:picMkLst>
            <pc:docMk/>
            <pc:sldMk cId="2461766862" sldId="280"/>
            <ac:picMk id="9" creationId="{1044783C-1434-4D86-9806-6C6AA7FD15C6}"/>
          </ac:picMkLst>
        </pc:picChg>
      </pc:sldChg>
      <pc:sldMasterChg chg="modSldLayout">
        <pc:chgData name="Philipp" userId="17fc8078-5658-4f59-b41d-406d7d14a485" providerId="ADAL" clId="{9788CC27-E99F-4AFB-ACC0-894A6E5F315A}" dt="2021-04-02T14:13:00.231" v="72" actId="1076"/>
        <pc:sldMasterMkLst>
          <pc:docMk/>
          <pc:sldMasterMk cId="3503340467" sldId="2147483673"/>
        </pc:sldMasterMkLst>
        <pc:sldLayoutChg chg="addSp delSp modSp mod">
          <pc:chgData name="Philipp" userId="17fc8078-5658-4f59-b41d-406d7d14a485" providerId="ADAL" clId="{9788CC27-E99F-4AFB-ACC0-894A6E5F315A}" dt="2021-04-02T14:13:00.231" v="72" actId="1076"/>
          <pc:sldLayoutMkLst>
            <pc:docMk/>
            <pc:sldMasterMk cId="3503340467" sldId="2147483673"/>
            <pc:sldLayoutMk cId="4091395233" sldId="2147483675"/>
          </pc:sldLayoutMkLst>
          <pc:spChg chg="add mod">
            <ac:chgData name="Philipp" userId="17fc8078-5658-4f59-b41d-406d7d14a485" providerId="ADAL" clId="{9788CC27-E99F-4AFB-ACC0-894A6E5F315A}" dt="2021-04-02T14:09:22.933" v="11"/>
            <ac:spMkLst>
              <pc:docMk/>
              <pc:sldMasterMk cId="3503340467" sldId="2147483673"/>
              <pc:sldLayoutMk cId="4091395233" sldId="2147483675"/>
              <ac:spMk id="2" creationId="{FBCA30B1-0C50-4CD4-B628-33B1DBCBBE25}"/>
            </ac:spMkLst>
          </pc:spChg>
          <pc:spChg chg="mod">
            <ac:chgData name="Philipp" userId="17fc8078-5658-4f59-b41d-406d7d14a485" providerId="ADAL" clId="{9788CC27-E99F-4AFB-ACC0-894A6E5F315A}" dt="2021-04-02T14:11:40.205" v="25" actId="1037"/>
            <ac:spMkLst>
              <pc:docMk/>
              <pc:sldMasterMk cId="3503340467" sldId="2147483673"/>
              <pc:sldLayoutMk cId="4091395233" sldId="2147483675"/>
              <ac:spMk id="4" creationId="{00000000-0000-0000-0000-000000000000}"/>
            </ac:spMkLst>
          </pc:spChg>
          <pc:spChg chg="add mod">
            <ac:chgData name="Philipp" userId="17fc8078-5658-4f59-b41d-406d7d14a485" providerId="ADAL" clId="{9788CC27-E99F-4AFB-ACC0-894A6E5F315A}" dt="2021-04-02T14:12:27.829" v="35" actId="1076"/>
            <ac:spMkLst>
              <pc:docMk/>
              <pc:sldMasterMk cId="3503340467" sldId="2147483673"/>
              <pc:sldLayoutMk cId="4091395233" sldId="2147483675"/>
              <ac:spMk id="5" creationId="{DA45FEE0-2E85-4C17-A8AA-A1380A0518CC}"/>
            </ac:spMkLst>
          </pc:spChg>
          <pc:spChg chg="del">
            <ac:chgData name="Philipp" userId="17fc8078-5658-4f59-b41d-406d7d14a485" providerId="ADAL" clId="{9788CC27-E99F-4AFB-ACC0-894A6E5F315A}" dt="2021-04-02T14:09:22.403" v="10"/>
            <ac:spMkLst>
              <pc:docMk/>
              <pc:sldMasterMk cId="3503340467" sldId="2147483673"/>
              <pc:sldLayoutMk cId="4091395233" sldId="2147483675"/>
              <ac:spMk id="7" creationId="{340BE303-A4F2-4BCB-AF82-DC9DDFB7C7E7}"/>
            </ac:spMkLst>
          </pc:spChg>
          <pc:spChg chg="add mod">
            <ac:chgData name="Philipp" userId="17fc8078-5658-4f59-b41d-406d7d14a485" providerId="ADAL" clId="{9788CC27-E99F-4AFB-ACC0-894A6E5F315A}" dt="2021-04-02T14:13:00.231" v="72" actId="1076"/>
            <ac:spMkLst>
              <pc:docMk/>
              <pc:sldMasterMk cId="3503340467" sldId="2147483673"/>
              <pc:sldLayoutMk cId="4091395233" sldId="2147483675"/>
              <ac:spMk id="7" creationId="{83F4DBC4-C5FA-4403-86DC-4D825DDEF964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07.04.2021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5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36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20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04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8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720" algn="l" defTabSz="68568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17231" y="2714625"/>
            <a:ext cx="8928344" cy="203120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75" y="4826105"/>
            <a:ext cx="17272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9746" y="4895776"/>
            <a:ext cx="3606670" cy="126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825" noProof="0" dirty="0"/>
              <a:t>KIT – Die Forschungsuniversität in der Helmholtz-Gemeinschaft</a:t>
            </a:r>
            <a:endParaRPr lang="en-US" sz="825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00" y="360000"/>
            <a:ext cx="1633427" cy="75240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443" y="1445896"/>
            <a:ext cx="8524557" cy="285114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600" b="1"/>
            </a:lvl1pPr>
            <a:lvl2pPr marL="355600" indent="0">
              <a:buFont typeface="Arial" panose="020B0604020202020204" pitchFamily="34" charset="0"/>
              <a:buNone/>
              <a:defRPr sz="2600" b="1"/>
            </a:lvl2pPr>
            <a:lvl3pPr marL="717550" indent="0">
              <a:buFont typeface="Arial" panose="020B0604020202020204" pitchFamily="34" charset="0"/>
              <a:buNone/>
              <a:defRPr sz="2600" b="1"/>
            </a:lvl3pPr>
            <a:lvl4pPr marL="1073150" indent="0">
              <a:buFont typeface="Arial" panose="020B0604020202020204" pitchFamily="34" charset="0"/>
              <a:buNone/>
              <a:defRPr sz="2600" b="1"/>
            </a:lvl4pPr>
            <a:lvl5pPr marL="1435100" indent="0">
              <a:buFont typeface="Arial" panose="020B0604020202020204" pitchFamily="34" charset="0"/>
              <a:buNone/>
              <a:defRPr sz="2600" b="1"/>
            </a:lvl5pPr>
          </a:lstStyle>
          <a:p>
            <a:pPr lvl="0"/>
            <a:r>
              <a:rPr lang="de-DE" dirty="0"/>
              <a:t>Folientitel: Arial 26pt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80675" y="1979930"/>
            <a:ext cx="8515675" cy="50990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1" i="0" baseline="0"/>
            </a:lvl1pPr>
            <a:lvl2pPr marL="355600" indent="0">
              <a:buFont typeface="Arial" panose="020B0604020202020204" pitchFamily="34" charset="0"/>
              <a:buNone/>
              <a:defRPr sz="1800" b="1" i="0"/>
            </a:lvl2pPr>
            <a:lvl3pPr marL="717550" indent="0">
              <a:buFont typeface="Arial" panose="020B0604020202020204" pitchFamily="34" charset="0"/>
              <a:buNone/>
              <a:defRPr sz="1800" b="1" i="0"/>
            </a:lvl3pPr>
            <a:lvl4pPr marL="1073150" indent="0">
              <a:buFont typeface="Arial" panose="020B0604020202020204" pitchFamily="34" charset="0"/>
              <a:buNone/>
              <a:defRPr sz="1800" b="1" i="0"/>
            </a:lvl4pPr>
            <a:lvl5pPr marL="1435100" indent="0">
              <a:buFont typeface="Arial" panose="020B0604020202020204" pitchFamily="34" charset="0"/>
              <a:buNone/>
              <a:defRPr sz="1800" b="1" i="0"/>
            </a:lvl5pPr>
          </a:lstStyle>
          <a:p>
            <a:pPr lvl="0"/>
            <a:r>
              <a:rPr lang="de-DE" dirty="0"/>
              <a:t>Unterzeile: Arial 18pt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F2463-8150-4DAA-877D-A146C8C8C60A}" type="datetime1">
              <a:rPr lang="de-DE" smtClean="0"/>
              <a:t>07.04.2021</a:t>
            </a:fld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1640" y="1188000"/>
            <a:ext cx="4882310" cy="3209146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 marL="1076612" indent="0">
              <a:buNone/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00051" y="1188001"/>
            <a:ext cx="3178969" cy="3209146"/>
          </a:xfrm>
        </p:spPr>
        <p:txBody>
          <a:bodyPr/>
          <a:lstStyle>
            <a:lvl1pPr marL="0" indent="0">
              <a:buNone/>
              <a:defRPr sz="120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C4683-D191-47F3-8302-BB2B36B1C86A}" type="datetime1">
              <a:rPr lang="de-DE" smtClean="0"/>
              <a:t>07.04.2021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43915" y="468662"/>
            <a:ext cx="5471285" cy="3112861"/>
          </a:xfrm>
        </p:spPr>
        <p:txBody>
          <a:bodyPr anchor="t"/>
          <a:lstStyle>
            <a:lvl1pPr marL="0" indent="0">
              <a:buNone/>
              <a:defRPr sz="2401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9BE91-4B1C-4025-AE57-60317864A3F3}" type="datetime1">
              <a:rPr lang="de-DE" smtClean="0"/>
              <a:t>07.04.2021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914" y="3628492"/>
            <a:ext cx="5468677" cy="4252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46522" y="4099062"/>
            <a:ext cx="5468677" cy="57736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91" indent="0">
              <a:buNone/>
              <a:defRPr sz="1050"/>
            </a:lvl2pPr>
            <a:lvl3pPr marL="685983" indent="0">
              <a:buNone/>
              <a:defRPr sz="900"/>
            </a:lvl3pPr>
            <a:lvl4pPr marL="1028974" indent="0">
              <a:buNone/>
              <a:defRPr sz="750"/>
            </a:lvl4pPr>
            <a:lvl5pPr marL="1371966" indent="0">
              <a:buNone/>
              <a:defRPr sz="750"/>
            </a:lvl5pPr>
            <a:lvl6pPr marL="1714957" indent="0">
              <a:buNone/>
              <a:defRPr sz="750"/>
            </a:lvl6pPr>
            <a:lvl7pPr marL="2057949" indent="0">
              <a:buNone/>
              <a:defRPr sz="750"/>
            </a:lvl7pPr>
            <a:lvl8pPr marL="2400940" indent="0">
              <a:buNone/>
              <a:defRPr sz="750"/>
            </a:lvl8pPr>
            <a:lvl9pPr marL="2743932" indent="0">
              <a:buNone/>
              <a:defRPr sz="75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050" y="1068308"/>
            <a:ext cx="8343900" cy="351266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5D93-083F-4B89-951E-D5F35A1BBEC8}" type="datetime1">
              <a:rPr lang="de-DE" smtClean="0"/>
              <a:t>07.04.2021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70387" y="273928"/>
            <a:ext cx="1971675" cy="4360224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1940" y="273928"/>
            <a:ext cx="6225572" cy="436022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E158-F33A-4782-AFB5-03A3FD6F0AB2}" type="datetime1">
              <a:rPr lang="de-DE" smtClean="0"/>
              <a:t>07.04.2021</a:t>
            </a:fld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1188000"/>
            <a:ext cx="8343900" cy="336589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16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0289" y="4748824"/>
            <a:ext cx="1027755" cy="396264"/>
          </a:xfrm>
        </p:spPr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CA30B1-0C50-4CD4-B628-33B1DBCBB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A45FEE0-2E85-4C17-A8AA-A1380A0518CC}"/>
              </a:ext>
            </a:extLst>
          </p:cNvPr>
          <p:cNvSpPr/>
          <p:nvPr userDrawn="1"/>
        </p:nvSpPr>
        <p:spPr>
          <a:xfrm>
            <a:off x="1681490" y="4806278"/>
            <a:ext cx="2222294" cy="2403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3F4DBC4-C5FA-4403-86DC-4D825DDEF964}"/>
              </a:ext>
            </a:extLst>
          </p:cNvPr>
          <p:cNvSpPr txBox="1"/>
          <p:nvPr userDrawn="1"/>
        </p:nvSpPr>
        <p:spPr>
          <a:xfrm>
            <a:off x="1745965" y="4831540"/>
            <a:ext cx="16530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Philipp Pelcz – Kalman Filter</a:t>
            </a:r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050" y="1188000"/>
            <a:ext cx="4114800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88000"/>
            <a:ext cx="4114799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07.04.2021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5819" y="1188720"/>
            <a:ext cx="4100831" cy="3459481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0050" y="1188000"/>
            <a:ext cx="4114800" cy="344615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179C-E631-47AA-B9CB-ABFD8F596650}" type="datetime1">
              <a:rPr lang="de-DE" smtClean="0"/>
              <a:t>07.04.2021</a:t>
            </a:fld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1188000"/>
            <a:ext cx="4098132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050" y="1937441"/>
            <a:ext cx="4098132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818" y="1188000"/>
            <a:ext cx="4098132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818" y="1937441"/>
            <a:ext cx="4098132" cy="27062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07.04.2021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55819" y="1943101"/>
            <a:ext cx="4100831" cy="2705099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1188000"/>
            <a:ext cx="4098132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050" y="1937441"/>
            <a:ext cx="4098132" cy="27062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818" y="1188000"/>
            <a:ext cx="4098132" cy="618125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DB6-D53F-456D-8864-56CE29C6E6BA}" type="datetime1">
              <a:rPr lang="de-DE" smtClean="0"/>
              <a:t>07.04.2021</a:t>
            </a:fld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07.04.2021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07.04.2021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20"/>
            <a:ext cx="9144000" cy="3304540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BF2A7-198D-4BCD-8375-CAC66677F609}" type="datetime1">
              <a:rPr lang="de-DE" smtClean="0"/>
              <a:t>07.04.2021</a:t>
            </a:fld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4652492"/>
            <a:ext cx="9144000" cy="182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328419"/>
            <a:ext cx="9144000" cy="34197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6000" y="296244"/>
            <a:ext cx="6869178" cy="575989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000" y="1187341"/>
            <a:ext cx="8351999" cy="339363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234" y="4748824"/>
            <a:ext cx="1027755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900" smtClean="0"/>
            </a:lvl1pPr>
          </a:lstStyle>
          <a:p>
            <a:fld id="{6245B8D5-6333-46B0-B66F-CB871999619A}" type="datetime1">
              <a:rPr lang="de-DE" smtClean="0"/>
              <a:pPr/>
              <a:t>07.04.2021</a:t>
            </a:fld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000" y="4748824"/>
            <a:ext cx="326368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1700330" y="4748824"/>
            <a:ext cx="3681295" cy="396264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900" dirty="0"/>
              <a:t>Prof. Max Mustermann - Präsentationstitel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9" y="331200"/>
            <a:ext cx="1086290" cy="500374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07947" y="4741374"/>
            <a:ext cx="8928107" cy="745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411" y="4729655"/>
            <a:ext cx="772587" cy="33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7" r:id="rId3"/>
    <p:sldLayoutId id="2147483687" r:id="rId4"/>
    <p:sldLayoutId id="2147483678" r:id="rId5"/>
    <p:sldLayoutId id="2147483686" r:id="rId6"/>
    <p:sldLayoutId id="2147483679" r:id="rId7"/>
    <p:sldLayoutId id="2147483688" r:id="rId8"/>
    <p:sldLayoutId id="2147483689" r:id="rId9"/>
    <p:sldLayoutId id="2147483680" r:id="rId10"/>
    <p:sldLayoutId id="2147483681" r:id="rId11"/>
    <p:sldLayoutId id="2147483682" r:id="rId12"/>
    <p:sldLayoutId id="2147483683" r:id="rId13"/>
    <p:sldLayoutId id="2147483684" r:id="rId14"/>
  </p:sldLayoutIdLst>
  <p:hf hdr="0" ftr="0"/>
  <p:txStyles>
    <p:titleStyle>
      <a:lvl1pPr algn="l" defTabSz="685983" rtl="0" eaLnBrk="1" latinLnBrk="0" hangingPunct="1">
        <a:lnSpc>
          <a:spcPct val="90000"/>
        </a:lnSpc>
        <a:spcBef>
          <a:spcPct val="0"/>
        </a:spcBef>
        <a:buNone/>
        <a:defRPr lang="en-US" sz="2400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03652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18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70423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7194" indent="-198888" algn="l" defTabSz="67407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18"/>
        </a:buBlip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8729" indent="-203652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18"/>
        </a:buBlip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75500" indent="-198888" algn="l" defTabSz="685983" rtl="0" eaLnBrk="1" latinLnBrk="0" hangingPunct="1">
        <a:lnSpc>
          <a:spcPct val="90000"/>
        </a:lnSpc>
        <a:spcBef>
          <a:spcPts val="360"/>
        </a:spcBef>
        <a:buSzPct val="88000"/>
        <a:buFontTx/>
        <a:buBlip>
          <a:blip r:embed="rId18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453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44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436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427" indent="-171496" algn="l" defTabSz="6859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>
          <p15:clr>
            <a:srgbClr val="F26B43"/>
          </p15:clr>
        </p15:guide>
        <p15:guide id="3" orient="horz" pos="464" userDrawn="1">
          <p15:clr>
            <a:srgbClr val="F26B43"/>
          </p15:clr>
        </p15:guide>
        <p15:guide id="4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/>
      </p:pic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>
                <a:effectLst/>
                <a:latin typeface="Arial" panose="020B0604020202020204" pitchFamily="34" charset="0"/>
              </a:rPr>
              <a:t>Kalman Filter </a:t>
            </a:r>
            <a:r>
              <a:rPr lang="de-DE" dirty="0" err="1">
                <a:effectLst/>
                <a:latin typeface="Arial" panose="020B0604020202020204" pitchFamily="34" charset="0"/>
              </a:rPr>
              <a:t>for</a:t>
            </a:r>
            <a:r>
              <a:rPr lang="de-DE" dirty="0">
                <a:effectLst/>
                <a:latin typeface="Arial" panose="020B0604020202020204" pitchFamily="34" charset="0"/>
              </a:rPr>
              <a:t> SMA </a:t>
            </a:r>
            <a:r>
              <a:rPr lang="de-DE" dirty="0" err="1">
                <a:effectLst/>
                <a:latin typeface="Arial" panose="020B0604020202020204" pitchFamily="34" charset="0"/>
              </a:rPr>
              <a:t>Actuator</a:t>
            </a:r>
            <a:r>
              <a:rPr lang="de-DE" dirty="0">
                <a:effectLst/>
                <a:latin typeface="Arial" panose="020B0604020202020204" pitchFamily="34" charset="0"/>
              </a:rPr>
              <a:t> Module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Projektpraktikum Medizinrobotik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CB66B6E-BA6D-4298-ACB8-6E3F3618B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2" y="2714625"/>
            <a:ext cx="5565302" cy="203120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5003AE7-8B31-4BB0-922D-60824AF85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2534" y="2714625"/>
            <a:ext cx="3363041" cy="203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0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3CBF843-3E66-40BC-AF94-C6D0E3E50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Mikrocontroller mit Kamera</a:t>
            </a:r>
          </a:p>
          <a:p>
            <a:r>
              <a:rPr lang="de-DE" dirty="0"/>
              <a:t>Programmierbar in </a:t>
            </a:r>
            <a:r>
              <a:rPr lang="de-DE" dirty="0" err="1"/>
              <a:t>Micropython</a:t>
            </a:r>
            <a:endParaRPr lang="de-DE" dirty="0"/>
          </a:p>
          <a:p>
            <a:r>
              <a:rPr lang="de-DE" dirty="0"/>
              <a:t>Viele nützliche Features</a:t>
            </a:r>
          </a:p>
          <a:p>
            <a:pPr lvl="1"/>
            <a:r>
              <a:rPr lang="de-DE" dirty="0" err="1"/>
              <a:t>Tensorflow</a:t>
            </a:r>
            <a:r>
              <a:rPr lang="de-DE" dirty="0"/>
              <a:t> Lite Support</a:t>
            </a:r>
          </a:p>
          <a:p>
            <a:pPr lvl="1"/>
            <a:r>
              <a:rPr lang="de-DE" dirty="0"/>
              <a:t>Color Tracking</a:t>
            </a:r>
          </a:p>
          <a:p>
            <a:pPr lvl="1"/>
            <a:r>
              <a:rPr lang="de-DE" dirty="0"/>
              <a:t>Marker Tracking</a:t>
            </a:r>
          </a:p>
          <a:p>
            <a:pPr lvl="1"/>
            <a:r>
              <a:rPr lang="de-DE" dirty="0"/>
              <a:t>Face </a:t>
            </a:r>
            <a:r>
              <a:rPr lang="de-DE" dirty="0" err="1"/>
              <a:t>Detection</a:t>
            </a:r>
            <a:endParaRPr lang="de-DE" dirty="0"/>
          </a:p>
          <a:p>
            <a:pPr lvl="1"/>
            <a:r>
              <a:rPr lang="de-DE" dirty="0"/>
              <a:t>Eye Tracking</a:t>
            </a:r>
          </a:p>
          <a:p>
            <a:pPr lvl="1"/>
            <a:endParaRPr lang="de-DE" dirty="0"/>
          </a:p>
          <a:p>
            <a:r>
              <a:rPr lang="de-DE" dirty="0"/>
              <a:t>Max. Auflösung 640x480!</a:t>
            </a:r>
          </a:p>
          <a:p>
            <a:pPr lvl="1"/>
            <a:r>
              <a:rPr lang="de-DE" dirty="0"/>
              <a:t>Muss für viele Algorithmen sogar auf 320x240 reduziert werden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FC2AF0-2F2A-4E4C-88F0-7B3601AB7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12915B7-A6FC-4D6F-A8B5-453541E8A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AA7DD92-FBC4-4D3E-B0F8-65B6F1F27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OpenMV</a:t>
            </a:r>
            <a:r>
              <a:rPr lang="de-DE" dirty="0"/>
              <a:t> H7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CA5054-7708-4030-91B7-3322DF666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556" y="920511"/>
            <a:ext cx="2316795" cy="189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04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BE71CD7-0D29-4089-9434-73F18B6AD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8002" y="1188000"/>
            <a:ext cx="1755947" cy="336589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      =  aktuelle 	Messung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     =	gefilterter 	Zustand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ADB0372-F3F3-480A-8541-988493F1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E90F1D-EA80-4B24-8D52-D2CC611B2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D45D239-A2E9-44A5-9FC9-4A554EC9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Kalman Filter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12A1609-A37A-439B-BF08-E6A7B3389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00" y="1146599"/>
            <a:ext cx="6481864" cy="3504760"/>
          </a:xfrm>
          <a:prstGeom prst="rect">
            <a:avLst/>
          </a:prstGeom>
        </p:spPr>
      </p:pic>
      <p:sp>
        <p:nvSpPr>
          <p:cNvPr id="13" name="Ellipse 12">
            <a:extLst>
              <a:ext uri="{FF2B5EF4-FFF2-40B4-BE49-F238E27FC236}">
                <a16:creationId xmlns:a16="http://schemas.microsoft.com/office/drawing/2014/main" id="{C5414E17-9543-44D3-817D-1295A4DDDAFD}"/>
              </a:ext>
            </a:extLst>
          </p:cNvPr>
          <p:cNvSpPr/>
          <p:nvPr/>
        </p:nvSpPr>
        <p:spPr>
          <a:xfrm>
            <a:off x="7037667" y="1229911"/>
            <a:ext cx="163600" cy="154835"/>
          </a:xfrm>
          <a:prstGeom prst="ellips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AB65F97A-5259-4B30-953B-D890318B7EE3}"/>
              </a:ext>
            </a:extLst>
          </p:cNvPr>
          <p:cNvCxnSpPr/>
          <p:nvPr/>
        </p:nvCxnSpPr>
        <p:spPr>
          <a:xfrm flipV="1">
            <a:off x="7037667" y="2479477"/>
            <a:ext cx="360000" cy="391469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915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40C9C60-36AD-4A96-A507-7662B9817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AAB5B3-A9F9-4369-B376-CF73E0564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E1E5018-41FC-4EA1-9C7B-1FC02BB7A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Kalman Filter - Beispiel</a:t>
            </a:r>
          </a:p>
        </p:txBody>
      </p:sp>
      <p:pic>
        <p:nvPicPr>
          <p:cNvPr id="9" name="Car_Tunel">
            <a:hlinkClick r:id="" action="ppaction://media"/>
            <a:extLst>
              <a:ext uri="{FF2B5EF4-FFF2-40B4-BE49-F238E27FC236}">
                <a16:creationId xmlns:a16="http://schemas.microsoft.com/office/drawing/2014/main" id="{1044783C-1434-4D86-9806-6C6AA7FD15C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7975" y="1187450"/>
            <a:ext cx="5986463" cy="3367088"/>
          </a:xfrm>
        </p:spPr>
      </p:pic>
    </p:spTree>
    <p:extLst>
      <p:ext uri="{BB962C8B-B14F-4D97-AF65-F5344CB8AC3E}">
        <p14:creationId xmlns:p14="http://schemas.microsoft.com/office/powerpoint/2010/main" val="2461766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4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ABBFFD4-4D47-4DC7-BA3E-A80F779F4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3488" y="1126984"/>
            <a:ext cx="7517023" cy="3367088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51C7AA2-48D1-447E-BB22-6FA14FD12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E2249D-C667-4E79-AB19-6404BDFF2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B24E2D0-70EE-441F-996A-1A1AE1235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Kalman Filter - Gleichungen</a:t>
            </a:r>
          </a:p>
        </p:txBody>
      </p:sp>
    </p:spTree>
    <p:extLst>
      <p:ext uri="{BB962C8B-B14F-4D97-AF65-F5344CB8AC3E}">
        <p14:creationId xmlns:p14="http://schemas.microsoft.com/office/powerpoint/2010/main" val="3384469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D0C3BDE-6B66-4498-B6B4-B9416033E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Nur </a:t>
            </a:r>
            <a:r>
              <a:rPr lang="de-DE" dirty="0" err="1"/>
              <a:t>configure</a:t>
            </a:r>
            <a:r>
              <a:rPr lang="de-DE" dirty="0"/>
              <a:t> und update Methode muss genutzt werden</a:t>
            </a:r>
          </a:p>
          <a:p>
            <a:r>
              <a:rPr lang="de-DE" dirty="0"/>
              <a:t>Modelparameter müssen in JSON-Datei angegeben werden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Eingabetyp als </a:t>
            </a:r>
            <a:r>
              <a:rPr lang="de-DE" dirty="0" err="1"/>
              <a:t>Ulab</a:t>
            </a:r>
            <a:r>
              <a:rPr lang="de-DE" dirty="0"/>
              <a:t>-Array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Weitere Details können der Dokumentation entnommen werden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1122E35-8FBD-415B-AC95-D79DB30A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B280CA-0276-41D2-AFAA-D4294DA4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C902057-AF38-4F11-AF52-6D56A6E06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Nutzung der Library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F109303-145B-47C7-9F5D-76A1C6F2F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68" y="1839066"/>
            <a:ext cx="4601217" cy="76210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1994581-C4A4-4B6F-8C6A-FF4B756A6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68" y="3120192"/>
            <a:ext cx="8440328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917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alibrated_Standing_circle_with_noise">
            <a:hlinkClick r:id="" action="ppaction://media"/>
            <a:extLst>
              <a:ext uri="{FF2B5EF4-FFF2-40B4-BE49-F238E27FC236}">
                <a16:creationId xmlns:a16="http://schemas.microsoft.com/office/drawing/2014/main" id="{A655A217-9512-4E11-86E1-B8EA96D6DC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7606" y="872233"/>
            <a:ext cx="5168787" cy="3876591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CFF8905-5EBF-41A2-BABE-98F824C38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381D44-76AB-423A-BF95-685AE9393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8A61C05-8CC2-4626-A8C8-A2608EC5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7B6F7A21-419F-4DCC-A75D-A8C0605EFC2A}"/>
              </a:ext>
            </a:extLst>
          </p:cNvPr>
          <p:cNvSpPr/>
          <p:nvPr/>
        </p:nvSpPr>
        <p:spPr>
          <a:xfrm>
            <a:off x="7564310" y="3107479"/>
            <a:ext cx="163600" cy="154835"/>
          </a:xfrm>
          <a:prstGeom prst="ellipse">
            <a:avLst/>
          </a:prstGeom>
          <a:solidFill>
            <a:schemeClr val="bg1"/>
          </a:solidFill>
          <a:ln>
            <a:solidFill>
              <a:srgbClr val="92D05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F50C339-71DC-4D13-8D39-E66B50587994}"/>
              </a:ext>
            </a:extLst>
          </p:cNvPr>
          <p:cNvSpPr/>
          <p:nvPr/>
        </p:nvSpPr>
        <p:spPr>
          <a:xfrm>
            <a:off x="7564310" y="1209188"/>
            <a:ext cx="163600" cy="154835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B721BF5-17D2-4F19-8FCD-6024B5CBBDC8}"/>
              </a:ext>
            </a:extLst>
          </p:cNvPr>
          <p:cNvSpPr txBox="1"/>
          <p:nvPr/>
        </p:nvSpPr>
        <p:spPr>
          <a:xfrm>
            <a:off x="7775448" y="1088168"/>
            <a:ext cx="1368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= Messung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= gefiltert</a:t>
            </a:r>
          </a:p>
        </p:txBody>
      </p:sp>
    </p:spTree>
    <p:extLst>
      <p:ext uri="{BB962C8B-B14F-4D97-AF65-F5344CB8AC3E}">
        <p14:creationId xmlns:p14="http://schemas.microsoft.com/office/powerpoint/2010/main" val="299895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627E1FC-58FC-474C-BA73-1C7381498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822" y="851110"/>
            <a:ext cx="4937903" cy="3703428"/>
          </a:xfrm>
        </p:spPr>
      </p:pic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C15069E-6F8E-43EE-A458-44D025DF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7A2756-34DC-448C-9D1A-21741C66D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56BA33E-B78C-41FF-B849-707F61FF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9543978F-0EEB-4201-A41E-501FA889A66A}"/>
              </a:ext>
            </a:extLst>
          </p:cNvPr>
          <p:cNvCxnSpPr/>
          <p:nvPr/>
        </p:nvCxnSpPr>
        <p:spPr>
          <a:xfrm>
            <a:off x="7147560" y="1402080"/>
            <a:ext cx="335280" cy="37795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67BFE050-0354-434C-8310-7FC5C65F35CF}"/>
              </a:ext>
            </a:extLst>
          </p:cNvPr>
          <p:cNvCxnSpPr/>
          <p:nvPr/>
        </p:nvCxnSpPr>
        <p:spPr>
          <a:xfrm>
            <a:off x="7097538" y="2572544"/>
            <a:ext cx="335280" cy="377952"/>
          </a:xfrm>
          <a:prstGeom prst="line">
            <a:avLst/>
          </a:prstGeom>
          <a:ln w="38100">
            <a:solidFill>
              <a:srgbClr val="F56F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CBBA3F5E-912E-45F2-AAAC-548A3FFE344F}"/>
              </a:ext>
            </a:extLst>
          </p:cNvPr>
          <p:cNvSpPr txBox="1"/>
          <p:nvPr/>
        </p:nvSpPr>
        <p:spPr>
          <a:xfrm>
            <a:off x="7574280" y="1292352"/>
            <a:ext cx="14356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= Messung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= gefiltert</a:t>
            </a:r>
          </a:p>
        </p:txBody>
      </p:sp>
    </p:spTree>
    <p:extLst>
      <p:ext uri="{BB962C8B-B14F-4D97-AF65-F5344CB8AC3E}">
        <p14:creationId xmlns:p14="http://schemas.microsoft.com/office/powerpoint/2010/main" val="770888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30C18E8-EF53-4721-90F1-74C17BC13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Folie 2: https://openmv.io/products/openmv-cam-h7</a:t>
            </a:r>
          </a:p>
          <a:p>
            <a:r>
              <a:rPr lang="de-DE" dirty="0"/>
              <a:t>Folie 3: https://hackaday.com/2019/05/14/the-kalman-filter-exposed/</a:t>
            </a:r>
          </a:p>
          <a:p>
            <a:r>
              <a:rPr lang="de-DE" dirty="0"/>
              <a:t>Folie 4:https://www.youtube.com/watch?v=mwn8xhgNpFY</a:t>
            </a:r>
          </a:p>
          <a:p>
            <a:r>
              <a:rPr lang="de-DE" dirty="0"/>
              <a:t>Folie 5: https://de.wikipedia.org/wiki/Kalman-Filter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34C4F17-ED71-4B05-97F8-331E4EA3F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FA6A-9A63-4E2D-92C0-C77BFA750EDB}" type="datetime1">
              <a:rPr lang="de-DE" noProof="0" smtClean="0"/>
              <a:t>07.04.2021</a:t>
            </a:fld>
            <a:endParaRPr lang="en-US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4477F39-8509-4ED0-B1A6-D0E9DD32A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4D85032-320D-4293-B855-E2483E563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</p:spTree>
    <p:extLst>
      <p:ext uri="{BB962C8B-B14F-4D97-AF65-F5344CB8AC3E}">
        <p14:creationId xmlns:p14="http://schemas.microsoft.com/office/powerpoint/2010/main" val="1924304125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KIT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009682"/>
      </a:accent1>
      <a:accent2>
        <a:srgbClr val="4664AA"/>
      </a:accent2>
      <a:accent3>
        <a:srgbClr val="D9D9D9"/>
      </a:accent3>
      <a:accent4>
        <a:srgbClr val="4CB5A7"/>
      </a:accent4>
      <a:accent5>
        <a:srgbClr val="7D92C3"/>
      </a:accent5>
      <a:accent6>
        <a:srgbClr val="7FCAC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175</Words>
  <Application>Microsoft Office PowerPoint</Application>
  <PresentationFormat>Benutzerdefiniert</PresentationFormat>
  <Paragraphs>71</Paragraphs>
  <Slides>9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Calibri</vt:lpstr>
      <vt:lpstr>Design1</vt:lpstr>
      <vt:lpstr>PowerPoint-Präsentation</vt:lpstr>
      <vt:lpstr>OpenMV H7</vt:lpstr>
      <vt:lpstr>Kalman Filter</vt:lpstr>
      <vt:lpstr>Kalman Filter - Beispiel</vt:lpstr>
      <vt:lpstr>Kalman Filter - Gleichungen</vt:lpstr>
      <vt:lpstr>Nutzung der Library</vt:lpstr>
      <vt:lpstr>Evaluation</vt:lpstr>
      <vt:lpstr>Evaluation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Philipp Pelcz</cp:lastModifiedBy>
  <cp:revision>65</cp:revision>
  <dcterms:created xsi:type="dcterms:W3CDTF">2017-12-07T14:50:50Z</dcterms:created>
  <dcterms:modified xsi:type="dcterms:W3CDTF">2021-04-07T15:21:05Z</dcterms:modified>
</cp:coreProperties>
</file>

<file path=docProps/thumbnail.jpeg>
</file>